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71" r:id="rId6"/>
    <p:sldId id="269" r:id="rId7"/>
    <p:sldId id="272" r:id="rId8"/>
    <p:sldId id="270" r:id="rId9"/>
    <p:sldId id="260" r:id="rId10"/>
    <p:sldId id="275" r:id="rId11"/>
    <p:sldId id="267" r:id="rId12"/>
    <p:sldId id="268" r:id="rId13"/>
    <p:sldId id="27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Kennedy" userId="2310b963-b25e-42a9-85dc-39a39e5bedcf" providerId="ADAL" clId="{4504F031-782A-4A3C-B767-00CA2B6CB411}"/>
    <pc:docChg chg="undo custSel addSld delSld modSld sldOrd">
      <pc:chgData name="Mr Kennedy" userId="2310b963-b25e-42a9-85dc-39a39e5bedcf" providerId="ADAL" clId="{4504F031-782A-4A3C-B767-00CA2B6CB411}" dt="2017-11-02T20:17:46.885" v="471" actId="1076"/>
      <pc:docMkLst>
        <pc:docMk/>
      </pc:docMkLst>
      <pc:sldChg chg="addSp modSp">
        <pc:chgData name="Mr Kennedy" userId="2310b963-b25e-42a9-85dc-39a39e5bedcf" providerId="ADAL" clId="{4504F031-782A-4A3C-B767-00CA2B6CB411}" dt="2017-11-02T20:17:46.885" v="471" actId="1076"/>
        <pc:sldMkLst>
          <pc:docMk/>
          <pc:sldMk cId="237959705" sldId="256"/>
        </pc:sldMkLst>
        <pc:spChg chg="mod">
          <ac:chgData name="Mr Kennedy" userId="2310b963-b25e-42a9-85dc-39a39e5bedcf" providerId="ADAL" clId="{4504F031-782A-4A3C-B767-00CA2B6CB411}" dt="2017-11-02T20:11:32.296" v="462" actId="20577"/>
          <ac:spMkLst>
            <pc:docMk/>
            <pc:sldMk cId="237959705" sldId="256"/>
            <ac:spMk id="3" creationId="{00000000-0000-0000-0000-000000000000}"/>
          </ac:spMkLst>
        </pc:spChg>
        <pc:picChg chg="add mod">
          <ac:chgData name="Mr Kennedy" userId="2310b963-b25e-42a9-85dc-39a39e5bedcf" providerId="ADAL" clId="{4504F031-782A-4A3C-B767-00CA2B6CB411}" dt="2017-11-02T20:17:46.885" v="471" actId="1076"/>
          <ac:picMkLst>
            <pc:docMk/>
            <pc:sldMk cId="237959705" sldId="256"/>
            <ac:picMk id="4" creationId="{DCF8F461-24AC-4C2E-ABCE-884ABB93F5C1}"/>
          </ac:picMkLst>
        </pc:picChg>
      </pc:sldChg>
      <pc:sldChg chg="modSp">
        <pc:chgData name="Mr Kennedy" userId="2310b963-b25e-42a9-85dc-39a39e5bedcf" providerId="ADAL" clId="{4504F031-782A-4A3C-B767-00CA2B6CB411}" dt="2017-10-10T20:10:31.403" v="335" actId="20577"/>
        <pc:sldMkLst>
          <pc:docMk/>
          <pc:sldMk cId="2875222525" sldId="257"/>
        </pc:sldMkLst>
        <pc:spChg chg="mod">
          <ac:chgData name="Mr Kennedy" userId="2310b963-b25e-42a9-85dc-39a39e5bedcf" providerId="ADAL" clId="{4504F031-782A-4A3C-B767-00CA2B6CB411}" dt="2017-10-10T20:10:31.403" v="335" actId="20577"/>
          <ac:spMkLst>
            <pc:docMk/>
            <pc:sldMk cId="2875222525" sldId="257"/>
            <ac:spMk id="3" creationId="{00000000-0000-0000-0000-000000000000}"/>
          </ac:spMkLst>
        </pc:spChg>
      </pc:sldChg>
      <pc:sldChg chg="modSp">
        <pc:chgData name="Mr Kennedy" userId="2310b963-b25e-42a9-85dc-39a39e5bedcf" providerId="ADAL" clId="{4504F031-782A-4A3C-B767-00CA2B6CB411}" dt="2017-10-10T20:10:08.357" v="334" actId="1076"/>
        <pc:sldMkLst>
          <pc:docMk/>
          <pc:sldMk cId="919016070" sldId="261"/>
        </pc:sldMkLst>
        <pc:spChg chg="mod">
          <ac:chgData name="Mr Kennedy" userId="2310b963-b25e-42a9-85dc-39a39e5bedcf" providerId="ADAL" clId="{4504F031-782A-4A3C-B767-00CA2B6CB411}" dt="2017-10-10T20:10:08.357" v="334" actId="1076"/>
          <ac:spMkLst>
            <pc:docMk/>
            <pc:sldMk cId="919016070" sldId="261"/>
            <ac:spMk id="3" creationId="{00000000-0000-0000-0000-000000000000}"/>
          </ac:spMkLst>
        </pc:spChg>
      </pc:sldChg>
      <pc:sldChg chg="add del ord">
        <pc:chgData name="Mr Kennedy" userId="2310b963-b25e-42a9-85dc-39a39e5bedcf" providerId="ADAL" clId="{4504F031-782A-4A3C-B767-00CA2B6CB411}" dt="2017-11-02T20:12:16.751" v="467" actId="2696"/>
        <pc:sldMkLst>
          <pc:docMk/>
          <pc:sldMk cId="3752085535" sldId="262"/>
        </pc:sldMkLst>
      </pc:sldChg>
      <pc:sldChg chg="del">
        <pc:chgData name="Mr Kennedy" userId="2310b963-b25e-42a9-85dc-39a39e5bedcf" providerId="ADAL" clId="{4504F031-782A-4A3C-B767-00CA2B6CB411}" dt="2017-11-02T20:12:08.543" v="463" actId="2696"/>
        <pc:sldMkLst>
          <pc:docMk/>
          <pc:sldMk cId="497441218" sldId="265"/>
        </pc:sldMkLst>
      </pc:sldChg>
      <pc:sldChg chg="del">
        <pc:chgData name="Mr Kennedy" userId="2310b963-b25e-42a9-85dc-39a39e5bedcf" providerId="ADAL" clId="{4504F031-782A-4A3C-B767-00CA2B6CB411}" dt="2017-11-02T20:12:10.382" v="464" actId="2696"/>
        <pc:sldMkLst>
          <pc:docMk/>
          <pc:sldMk cId="3575894987" sldId="266"/>
        </pc:sldMkLst>
      </pc:sldChg>
      <pc:sldChg chg="modSp add del">
        <pc:chgData name="Mr Kennedy" userId="2310b963-b25e-42a9-85dc-39a39e5bedcf" providerId="ADAL" clId="{4504F031-782A-4A3C-B767-00CA2B6CB411}" dt="2017-10-10T20:09:48.761" v="333" actId="2696"/>
        <pc:sldMkLst>
          <pc:docMk/>
          <pc:sldMk cId="3212121902" sldId="274"/>
        </pc:sldMkLst>
        <pc:spChg chg="mod">
          <ac:chgData name="Mr Kennedy" userId="2310b963-b25e-42a9-85dc-39a39e5bedcf" providerId="ADAL" clId="{4504F031-782A-4A3C-B767-00CA2B6CB411}" dt="2017-10-10T20:06:51.253" v="23" actId="20577"/>
          <ac:spMkLst>
            <pc:docMk/>
            <pc:sldMk cId="3212121902" sldId="274"/>
            <ac:spMk id="2" creationId="{ADE7F5AC-4ACC-4D9F-A221-DB146CA78918}"/>
          </ac:spMkLst>
        </pc:spChg>
        <pc:spChg chg="mod">
          <ac:chgData name="Mr Kennedy" userId="2310b963-b25e-42a9-85dc-39a39e5bedcf" providerId="ADAL" clId="{4504F031-782A-4A3C-B767-00CA2B6CB411}" dt="2017-10-10T20:06:56.966" v="26" actId="20577"/>
          <ac:spMkLst>
            <pc:docMk/>
            <pc:sldMk cId="3212121902" sldId="274"/>
            <ac:spMk id="3" creationId="{4E5F7E1B-DDB0-44A3-8E5B-216A95B422A2}"/>
          </ac:spMkLst>
        </pc:spChg>
      </pc:sldChg>
      <pc:sldChg chg="addSp delSp modSp add">
        <pc:chgData name="Mr Kennedy" userId="2310b963-b25e-42a9-85dc-39a39e5bedcf" providerId="ADAL" clId="{4504F031-782A-4A3C-B767-00CA2B6CB411}" dt="2017-10-10T20:12:18.061" v="368" actId="20577"/>
        <pc:sldMkLst>
          <pc:docMk/>
          <pc:sldMk cId="3979780110" sldId="275"/>
        </pc:sldMkLst>
        <pc:spChg chg="mod">
          <ac:chgData name="Mr Kennedy" userId="2310b963-b25e-42a9-85dc-39a39e5bedcf" providerId="ADAL" clId="{4504F031-782A-4A3C-B767-00CA2B6CB411}" dt="2017-10-10T20:07:09.402" v="49" actId="20577"/>
          <ac:spMkLst>
            <pc:docMk/>
            <pc:sldMk cId="3979780110" sldId="275"/>
            <ac:spMk id="2" creationId="{00000000-0000-0000-0000-000000000000}"/>
          </ac:spMkLst>
        </pc:spChg>
        <pc:spChg chg="mod">
          <ac:chgData name="Mr Kennedy" userId="2310b963-b25e-42a9-85dc-39a39e5bedcf" providerId="ADAL" clId="{4504F031-782A-4A3C-B767-00CA2B6CB411}" dt="2017-10-10T20:12:18.061" v="368" actId="20577"/>
          <ac:spMkLst>
            <pc:docMk/>
            <pc:sldMk cId="3979780110" sldId="275"/>
            <ac:spMk id="3" creationId="{00000000-0000-0000-0000-000000000000}"/>
          </ac:spMkLst>
        </pc:spChg>
        <pc:picChg chg="add mod">
          <ac:chgData name="Mr Kennedy" userId="2310b963-b25e-42a9-85dc-39a39e5bedcf" providerId="ADAL" clId="{4504F031-782A-4A3C-B767-00CA2B6CB411}" dt="2017-10-10T20:08:25.060" v="328" actId="14100"/>
          <ac:picMkLst>
            <pc:docMk/>
            <pc:sldMk cId="3979780110" sldId="275"/>
            <ac:picMk id="4" creationId="{E3CEE9A4-AE26-49E8-92E1-B35EA41AEAF4}"/>
          </ac:picMkLst>
        </pc:picChg>
        <pc:picChg chg="add mod">
          <ac:chgData name="Mr Kennedy" userId="2310b963-b25e-42a9-85dc-39a39e5bedcf" providerId="ADAL" clId="{4504F031-782A-4A3C-B767-00CA2B6CB411}" dt="2017-10-10T20:09:43.282" v="332" actId="14100"/>
          <ac:picMkLst>
            <pc:docMk/>
            <pc:sldMk cId="3979780110" sldId="275"/>
            <ac:picMk id="5" creationId="{56B65F77-3BC4-486E-9AE4-062A756A4015}"/>
          </ac:picMkLst>
        </pc:picChg>
        <pc:picChg chg="del">
          <ac:chgData name="Mr Kennedy" userId="2310b963-b25e-42a9-85dc-39a39e5bedcf" providerId="ADAL" clId="{4504F031-782A-4A3C-B767-00CA2B6CB411}" dt="2017-10-10T20:08:10.963" v="325" actId="478"/>
          <ac:picMkLst>
            <pc:docMk/>
            <pc:sldMk cId="3979780110" sldId="275"/>
            <ac:picMk id="6" creationId="{00000000-0000-0000-0000-000000000000}"/>
          </ac:picMkLst>
        </pc:picChg>
      </pc:sldChg>
      <pc:sldChg chg="modSp add">
        <pc:chgData name="Mr Kennedy" userId="2310b963-b25e-42a9-85dc-39a39e5bedcf" providerId="ADAL" clId="{4504F031-782A-4A3C-B767-00CA2B6CB411}" dt="2017-10-10T20:15:34.527" v="417" actId="403"/>
        <pc:sldMkLst>
          <pc:docMk/>
          <pc:sldMk cId="3726934982" sldId="276"/>
        </pc:sldMkLst>
        <pc:spChg chg="mod">
          <ac:chgData name="Mr Kennedy" userId="2310b963-b25e-42a9-85dc-39a39e5bedcf" providerId="ADAL" clId="{4504F031-782A-4A3C-B767-00CA2B6CB411}" dt="2017-10-10T20:13:59.500" v="391" actId="20577"/>
          <ac:spMkLst>
            <pc:docMk/>
            <pc:sldMk cId="3726934982" sldId="276"/>
            <ac:spMk id="2" creationId="{B1D547B9-4BCF-4802-ADAC-F713337D0336}"/>
          </ac:spMkLst>
        </pc:spChg>
        <pc:spChg chg="mod">
          <ac:chgData name="Mr Kennedy" userId="2310b963-b25e-42a9-85dc-39a39e5bedcf" providerId="ADAL" clId="{4504F031-782A-4A3C-B767-00CA2B6CB411}" dt="2017-10-10T20:15:34.527" v="417" actId="403"/>
          <ac:spMkLst>
            <pc:docMk/>
            <pc:sldMk cId="3726934982" sldId="276"/>
            <ac:spMk id="3" creationId="{A4E2F345-F739-43E8-8274-53CDC13D3C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36674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0292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9453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5041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54621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3684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2411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1125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36718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2309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787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15020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1778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01901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00298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5049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470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D676-A961-43EC-BE49-DE2A54CBEE43}" type="datetimeFigureOut">
              <a:rPr lang="en-IE" smtClean="0"/>
              <a:pPr/>
              <a:t>03/11/2017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B9A9-92BB-4D4D-8BED-B841F678D7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386661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QWJ63fico" TargetMode="External"/><Relationship Id="rId2" Type="http://schemas.openxmlformats.org/officeDocument/2006/relationships/hyperlink" Target="https://www.youtube.com/watch?v=dKJa-KQNjQ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projectiles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An Introduction</a:t>
            </a:r>
          </a:p>
          <a:p>
            <a:r>
              <a:rPr lang="en-IE" dirty="0"/>
              <a:t>Joe Kennedy, </a:t>
            </a:r>
            <a:r>
              <a:rPr lang="en-IE" dirty="0" err="1"/>
              <a:t>Coláiste</a:t>
            </a:r>
            <a:r>
              <a:rPr lang="en-IE" dirty="0"/>
              <a:t> </a:t>
            </a:r>
            <a:r>
              <a:rPr lang="en-IE" dirty="0" err="1"/>
              <a:t>Bhaile</a:t>
            </a:r>
            <a:r>
              <a:rPr lang="en-IE" dirty="0"/>
              <a:t> </a:t>
            </a:r>
            <a:r>
              <a:rPr lang="en-IE" dirty="0" err="1"/>
              <a:t>Chláir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F8F461-24AC-4C2E-ABCE-884ABB93F5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997" y="1458255"/>
            <a:ext cx="5404418" cy="33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5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5753"/>
            <a:ext cx="8610600" cy="767247"/>
          </a:xfrm>
        </p:spPr>
        <p:txBody>
          <a:bodyPr>
            <a:normAutofit/>
          </a:bodyPr>
          <a:lstStyle/>
          <a:p>
            <a:r>
              <a:rPr lang="en-IE" dirty="0"/>
              <a:t>film stunts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5880"/>
            <a:ext cx="6766560" cy="5212080"/>
          </a:xfrm>
        </p:spPr>
        <p:txBody>
          <a:bodyPr>
            <a:noAutofit/>
          </a:bodyPr>
          <a:lstStyle/>
          <a:p>
            <a:r>
              <a:rPr lang="en-IE" sz="3600" dirty="0"/>
              <a:t>A very good understanding of projectile motion is required to design and choreograph stunts in the film industry.</a:t>
            </a:r>
          </a:p>
          <a:p>
            <a:r>
              <a:rPr lang="en-IE" sz="3600" dirty="0"/>
              <a:t>Every possible precaution needs to be taken to ensure the safety of stunt men or women involved, as well as all the crew.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CEE9A4-AE26-49E8-92E1-B35EA41AEA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900" y="1493790"/>
            <a:ext cx="4682993" cy="2020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B65F77-3BC4-486E-9AE4-062A756A4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900" y="4053016"/>
            <a:ext cx="4682993" cy="22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7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174" y="268604"/>
            <a:ext cx="8839028" cy="63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6550" y="220027"/>
            <a:ext cx="6038850" cy="64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7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547B9-4BCF-4802-ADAC-F713337D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Projectiles in 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E2F345-F739-43E8-8274-53CDC13D3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>
                <a:hlinkClick r:id="rId2"/>
              </a:rPr>
              <a:t>1) Speed Movie CLIP - Jumping the Gap (1994) HD</a:t>
            </a:r>
            <a:endParaRPr lang="en-IE" sz="2800" dirty="0"/>
          </a:p>
          <a:p>
            <a:r>
              <a:rPr lang="en-IE" sz="2800" dirty="0">
                <a:hlinkClick r:id="rId3"/>
              </a:rPr>
              <a:t>2) 2 Fast 2 Furious Movie CLIP - Car Meets Boat (2003) HD</a:t>
            </a:r>
            <a:endParaRPr lang="en-IE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9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697" y="1603057"/>
            <a:ext cx="11682874" cy="46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0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52893"/>
            <a:ext cx="8610600" cy="646514"/>
          </a:xfrm>
        </p:spPr>
        <p:txBody>
          <a:bodyPr/>
          <a:lstStyle/>
          <a:p>
            <a:r>
              <a:rPr lang="en-IE" dirty="0"/>
              <a:t>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22" y="1196142"/>
            <a:ext cx="7658100" cy="5287093"/>
          </a:xfrm>
        </p:spPr>
        <p:txBody>
          <a:bodyPr>
            <a:noAutofit/>
          </a:bodyPr>
          <a:lstStyle/>
          <a:p>
            <a:r>
              <a:rPr lang="en-IE" sz="3600" dirty="0"/>
              <a:t>The main man!</a:t>
            </a:r>
          </a:p>
          <a:p>
            <a:pPr lvl="1"/>
            <a:r>
              <a:rPr lang="en-IE" sz="3600" dirty="0"/>
              <a:t>Galileo Galilei</a:t>
            </a:r>
          </a:p>
          <a:p>
            <a:r>
              <a:rPr lang="en-IE" sz="3600" dirty="0"/>
              <a:t>First person to show that projectiles could be analysed by analysing horizontal and vertical components separately.</a:t>
            </a:r>
          </a:p>
          <a:p>
            <a:r>
              <a:rPr lang="en-IE" sz="3600" dirty="0"/>
              <a:t>Discovered that the path of a projectile follows a precise mathematical curve called a parabola.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5199" y="1570907"/>
            <a:ext cx="3588202" cy="44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01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440" y="259400"/>
            <a:ext cx="8610600" cy="557886"/>
          </a:xfrm>
        </p:spPr>
        <p:txBody>
          <a:bodyPr>
            <a:normAutofit fontScale="90000"/>
          </a:bodyPr>
          <a:lstStyle/>
          <a:p>
            <a:r>
              <a:rPr lang="en-IE" dirty="0"/>
              <a:t>Sports 1: baseball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22259"/>
            <a:ext cx="6488430" cy="5235705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Projectile motion arises in a number of different sports.</a:t>
            </a:r>
          </a:p>
          <a:p>
            <a:r>
              <a:rPr lang="en-IE" sz="4000" dirty="0"/>
              <a:t>The invention of the curveball is credited to Arthur "Candy" Cummings, who was a pitcher for the Brooklyn </a:t>
            </a:r>
            <a:r>
              <a:rPr lang="en-IE" sz="4000" dirty="0" err="1"/>
              <a:t>Excelsiors</a:t>
            </a:r>
            <a:r>
              <a:rPr lang="en-IE" sz="4000" dirty="0"/>
              <a:t> at the age of 18 in 1867.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4190" y="1005841"/>
            <a:ext cx="5124450" cy="2929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7610" y="4124198"/>
            <a:ext cx="3821430" cy="25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22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620" y="353086"/>
            <a:ext cx="8610600" cy="675807"/>
          </a:xfrm>
        </p:spPr>
        <p:txBody>
          <a:bodyPr/>
          <a:lstStyle/>
          <a:p>
            <a:r>
              <a:rPr lang="en-IE" dirty="0"/>
              <a:t>Sports 2: hurling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40180"/>
            <a:ext cx="4937760" cy="5052060"/>
          </a:xfrm>
        </p:spPr>
        <p:txBody>
          <a:bodyPr>
            <a:normAutofit/>
          </a:bodyPr>
          <a:lstStyle/>
          <a:p>
            <a:r>
              <a:rPr lang="en-GB" sz="4000" dirty="0"/>
              <a:t>The Hawk Eye technology used in </a:t>
            </a:r>
            <a:r>
              <a:rPr lang="en-GB" sz="4000" dirty="0" err="1"/>
              <a:t>Croke</a:t>
            </a:r>
            <a:r>
              <a:rPr lang="en-GB" sz="4000" dirty="0"/>
              <a:t> Park could only be developed with a very good understanding of projectile motion.</a:t>
            </a:r>
            <a:endParaRPr lang="en-IE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2080" y="1610250"/>
            <a:ext cx="6633270" cy="48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1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620" y="353086"/>
            <a:ext cx="8610600" cy="675807"/>
          </a:xfrm>
        </p:spPr>
        <p:txBody>
          <a:bodyPr/>
          <a:lstStyle/>
          <a:p>
            <a:r>
              <a:rPr lang="en-IE" dirty="0"/>
              <a:t>Sports 3: golf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40180"/>
            <a:ext cx="7612741" cy="5052060"/>
          </a:xfrm>
        </p:spPr>
        <p:txBody>
          <a:bodyPr>
            <a:normAutofit fontScale="92500"/>
          </a:bodyPr>
          <a:lstStyle/>
          <a:p>
            <a:r>
              <a:rPr lang="en-GB" sz="4000" dirty="0"/>
              <a:t>19</a:t>
            </a:r>
            <a:r>
              <a:rPr lang="en-GB" sz="4000" baseline="30000" dirty="0"/>
              <a:t>th</a:t>
            </a:r>
            <a:r>
              <a:rPr lang="en-GB" sz="4000" dirty="0"/>
              <a:t> century (Scotland): a rough ball would travel further than a smooth ball.</a:t>
            </a:r>
          </a:p>
          <a:p>
            <a:r>
              <a:rPr lang="en-GB" sz="4000" dirty="0"/>
              <a:t>U.S. golf balls have 336 dimples.</a:t>
            </a:r>
          </a:p>
          <a:p>
            <a:r>
              <a:rPr lang="en-GB" sz="4000" dirty="0"/>
              <a:t>British golf balls have 330 dimples.</a:t>
            </a:r>
          </a:p>
          <a:p>
            <a:r>
              <a:rPr lang="en-GB" sz="4000" dirty="0"/>
              <a:t>World Record competition drive: Mike Austin (471m) at </a:t>
            </a:r>
            <a:r>
              <a:rPr lang="en-GB" sz="4000" dirty="0" err="1"/>
              <a:t>Pype</a:t>
            </a:r>
            <a:r>
              <a:rPr lang="en-GB" sz="4000" dirty="0"/>
              <a:t> Hayes Golf Course</a:t>
            </a:r>
          </a:p>
          <a:p>
            <a:endParaRPr lang="en-IE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7061" y="1440180"/>
            <a:ext cx="3991429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175" y="4354830"/>
            <a:ext cx="2141200" cy="21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5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620" y="353086"/>
            <a:ext cx="8610600" cy="675807"/>
          </a:xfrm>
        </p:spPr>
        <p:txBody>
          <a:bodyPr/>
          <a:lstStyle/>
          <a:p>
            <a:r>
              <a:rPr lang="en-IE" dirty="0"/>
              <a:t>Sports 4: javelin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8913"/>
            <a:ext cx="7635239" cy="5509067"/>
          </a:xfrm>
        </p:spPr>
        <p:txBody>
          <a:bodyPr>
            <a:noAutofit/>
          </a:bodyPr>
          <a:lstStyle/>
          <a:p>
            <a:r>
              <a:rPr lang="en-GB" sz="3400" dirty="0"/>
              <a:t>1984 (East Germany)</a:t>
            </a:r>
          </a:p>
          <a:p>
            <a:pPr lvl="1"/>
            <a:r>
              <a:rPr lang="en-GB" sz="3400" dirty="0"/>
              <a:t>1</a:t>
            </a:r>
            <a:r>
              <a:rPr lang="en-GB" sz="3400" baseline="30000" dirty="0"/>
              <a:t>st</a:t>
            </a:r>
            <a:r>
              <a:rPr lang="en-GB" sz="3400" dirty="0"/>
              <a:t> man to throw over 100m</a:t>
            </a:r>
          </a:p>
          <a:p>
            <a:pPr lvl="1"/>
            <a:r>
              <a:rPr lang="en-GB" sz="3400" dirty="0"/>
              <a:t>Uwe </a:t>
            </a:r>
            <a:r>
              <a:rPr lang="en-GB" sz="3400" dirty="0" err="1"/>
              <a:t>Hohn</a:t>
            </a:r>
            <a:r>
              <a:rPr lang="en-GB" sz="3400" dirty="0"/>
              <a:t> – 104.8m</a:t>
            </a:r>
          </a:p>
          <a:p>
            <a:r>
              <a:rPr lang="en-GB" sz="3400" dirty="0"/>
              <a:t>1986</a:t>
            </a:r>
          </a:p>
          <a:p>
            <a:pPr lvl="1"/>
            <a:r>
              <a:rPr lang="en-GB" sz="3400" dirty="0"/>
              <a:t>New specifications came in</a:t>
            </a:r>
          </a:p>
          <a:p>
            <a:r>
              <a:rPr lang="en-GB" sz="3400" dirty="0"/>
              <a:t>1991</a:t>
            </a:r>
          </a:p>
          <a:p>
            <a:pPr lvl="1"/>
            <a:r>
              <a:rPr lang="en-GB" sz="3400" dirty="0"/>
              <a:t>Serrated tails banned</a:t>
            </a:r>
          </a:p>
          <a:p>
            <a:r>
              <a:rPr lang="en-GB" sz="3400" dirty="0"/>
              <a:t>1996</a:t>
            </a:r>
          </a:p>
          <a:p>
            <a:pPr lvl="1"/>
            <a:r>
              <a:rPr lang="en-IE" sz="3400" dirty="0"/>
              <a:t>Jan </a:t>
            </a:r>
            <a:r>
              <a:rPr lang="en-IE" sz="3400" dirty="0" err="1"/>
              <a:t>Železný</a:t>
            </a:r>
            <a:r>
              <a:rPr lang="en-IE" sz="3400" dirty="0"/>
              <a:t> (Czech Republic) - 98.48m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560" y="1188913"/>
            <a:ext cx="3756660" cy="49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9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52893"/>
            <a:ext cx="8610600" cy="767247"/>
          </a:xfrm>
        </p:spPr>
        <p:txBody>
          <a:bodyPr/>
          <a:lstStyle/>
          <a:p>
            <a:r>
              <a:rPr lang="en-IE" dirty="0"/>
              <a:t>Sports 5: basketball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20140"/>
            <a:ext cx="7277100" cy="54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8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620" y="353086"/>
            <a:ext cx="8610600" cy="675807"/>
          </a:xfrm>
        </p:spPr>
        <p:txBody>
          <a:bodyPr/>
          <a:lstStyle/>
          <a:p>
            <a:r>
              <a:rPr lang="en-IE" dirty="0"/>
              <a:t>Military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40180"/>
            <a:ext cx="6263640" cy="5052060"/>
          </a:xfrm>
        </p:spPr>
        <p:txBody>
          <a:bodyPr>
            <a:normAutofit/>
          </a:bodyPr>
          <a:lstStyle/>
          <a:p>
            <a:r>
              <a:rPr lang="en-IE" sz="4000" dirty="0"/>
              <a:t>From the catapults of Roman times to the cannons that appeared in the early Renaissance to the heavy artillery of today, armies have been shooting projectiles against their enemies.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0860" y="1440180"/>
            <a:ext cx="50673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2220" y="5054184"/>
            <a:ext cx="5615940" cy="1255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2220" y="5054184"/>
            <a:ext cx="5615940" cy="12551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225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5753"/>
            <a:ext cx="8610600" cy="767247"/>
          </a:xfrm>
        </p:spPr>
        <p:txBody>
          <a:bodyPr>
            <a:normAutofit/>
          </a:bodyPr>
          <a:lstStyle/>
          <a:p>
            <a:r>
              <a:rPr lang="en-IE" dirty="0"/>
              <a:t>Military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5880"/>
            <a:ext cx="6766560" cy="5212080"/>
          </a:xfrm>
        </p:spPr>
        <p:txBody>
          <a:bodyPr>
            <a:noAutofit/>
          </a:bodyPr>
          <a:lstStyle/>
          <a:p>
            <a:r>
              <a:rPr lang="en-IE" sz="3600" dirty="0"/>
              <a:t>By the 1970s, the U.S. developed an extraordinarily sophisticated surface-to-air missile, called the Stinger. </a:t>
            </a:r>
          </a:p>
          <a:p>
            <a:r>
              <a:rPr lang="en-IE" sz="3600" dirty="0"/>
              <a:t>Stingers proved vital in the Afghan-Soviet War (1979-89), when U.S.-supplied Afghan guerrillas used them against Soviet aircraft.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9420" y="2857501"/>
            <a:ext cx="5166360" cy="25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1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154</TotalTime>
  <Words>357</Words>
  <Application>Microsoft Office PowerPoint</Application>
  <PresentationFormat>Custom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projectiles </vt:lpstr>
      <vt:lpstr>Brief history</vt:lpstr>
      <vt:lpstr>Sports 1: baseball</vt:lpstr>
      <vt:lpstr>Sports 2: hurling</vt:lpstr>
      <vt:lpstr>Sports 3: golf</vt:lpstr>
      <vt:lpstr>Sports 4: javelin</vt:lpstr>
      <vt:lpstr>Sports 5: basketball</vt:lpstr>
      <vt:lpstr>Military 1</vt:lpstr>
      <vt:lpstr>Military 2</vt:lpstr>
      <vt:lpstr>film stunts</vt:lpstr>
      <vt:lpstr>Slide 11</vt:lpstr>
      <vt:lpstr>Slide 12</vt:lpstr>
      <vt:lpstr>Projectiles in action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Mr Kennedy</dc:creator>
  <cp:lastModifiedBy>shane molloy</cp:lastModifiedBy>
  <cp:revision>28</cp:revision>
  <dcterms:created xsi:type="dcterms:W3CDTF">2017-07-03T20:39:35Z</dcterms:created>
  <dcterms:modified xsi:type="dcterms:W3CDTF">2017-11-03T20:51:13Z</dcterms:modified>
</cp:coreProperties>
</file>