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1" r:id="rId4"/>
    <p:sldId id="257" r:id="rId5"/>
    <p:sldId id="258" r:id="rId6"/>
    <p:sldId id="263" r:id="rId7"/>
    <p:sldId id="25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9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Kennedy" userId="2310b963-b25e-42a9-85dc-39a39e5bedcf" providerId="ADAL" clId="{66E36210-F062-4EF8-BADA-98863BECD247}"/>
    <pc:docChg chg="custSel modSld">
      <pc:chgData name="Mr Kennedy" userId="2310b963-b25e-42a9-85dc-39a39e5bedcf" providerId="ADAL" clId="{66E36210-F062-4EF8-BADA-98863BECD247}" dt="2017-11-02T20:10:32.637" v="46" actId="20577"/>
      <pc:docMkLst>
        <pc:docMk/>
      </pc:docMkLst>
      <pc:sldChg chg="modSp">
        <pc:chgData name="Mr Kennedy" userId="2310b963-b25e-42a9-85dc-39a39e5bedcf" providerId="ADAL" clId="{66E36210-F062-4EF8-BADA-98863BECD247}" dt="2017-11-02T20:09:14.486" v="36" actId="20577"/>
        <pc:sldMkLst>
          <pc:docMk/>
          <pc:sldMk cId="237959705" sldId="256"/>
        </pc:sldMkLst>
        <pc:spChg chg="mod">
          <ac:chgData name="Mr Kennedy" userId="2310b963-b25e-42a9-85dc-39a39e5bedcf" providerId="ADAL" clId="{66E36210-F062-4EF8-BADA-98863BECD247}" dt="2017-11-02T20:09:14.486" v="36" actId="20577"/>
          <ac:spMkLst>
            <pc:docMk/>
            <pc:sldMk cId="237959705" sldId="256"/>
            <ac:spMk id="3" creationId="{00000000-0000-0000-0000-000000000000}"/>
          </ac:spMkLst>
        </pc:spChg>
      </pc:sldChg>
      <pc:sldChg chg="modSp">
        <pc:chgData name="Mr Kennedy" userId="2310b963-b25e-42a9-85dc-39a39e5bedcf" providerId="ADAL" clId="{66E36210-F062-4EF8-BADA-98863BECD247}" dt="2017-11-02T20:10:07.378" v="40" actId="1076"/>
        <pc:sldMkLst>
          <pc:docMk/>
          <pc:sldMk cId="2875222525" sldId="257"/>
        </pc:sldMkLst>
        <pc:spChg chg="mod">
          <ac:chgData name="Mr Kennedy" userId="2310b963-b25e-42a9-85dc-39a39e5bedcf" providerId="ADAL" clId="{66E36210-F062-4EF8-BADA-98863BECD247}" dt="2017-11-02T20:10:07.378" v="40" actId="1076"/>
          <ac:spMkLst>
            <pc:docMk/>
            <pc:sldMk cId="2875222525" sldId="257"/>
            <ac:spMk id="3" creationId="{00000000-0000-0000-0000-000000000000}"/>
          </ac:spMkLst>
        </pc:spChg>
      </pc:sldChg>
      <pc:sldChg chg="modSp">
        <pc:chgData name="Mr Kennedy" userId="2310b963-b25e-42a9-85dc-39a39e5bedcf" providerId="ADAL" clId="{66E36210-F062-4EF8-BADA-98863BECD247}" dt="2017-11-02T20:10:32.637" v="46" actId="20577"/>
        <pc:sldMkLst>
          <pc:docMk/>
          <pc:sldMk cId="162170475" sldId="263"/>
        </pc:sldMkLst>
        <pc:spChg chg="mod">
          <ac:chgData name="Mr Kennedy" userId="2310b963-b25e-42a9-85dc-39a39e5bedcf" providerId="ADAL" clId="{66E36210-F062-4EF8-BADA-98863BECD247}" dt="2017-11-02T20:10:32.637" v="46" actId="20577"/>
          <ac:spMkLst>
            <pc:docMk/>
            <pc:sldMk cId="162170475" sldId="263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74DD676-A961-43EC-BE49-DE2A54CBEE43}" type="datetimeFigureOut">
              <a:rPr lang="en-IE" smtClean="0"/>
              <a:pPr/>
              <a:t>03/11/2017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C126B9A9-92BB-4D4D-8BED-B841F678D76E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1366745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D676-A961-43EC-BE49-DE2A54CBEE43}" type="datetimeFigureOut">
              <a:rPr lang="en-IE" smtClean="0"/>
              <a:pPr/>
              <a:t>03/11/2017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B9A9-92BB-4D4D-8BED-B841F678D76E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1102924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74DD676-A961-43EC-BE49-DE2A54CBEE43}" type="datetimeFigureOut">
              <a:rPr lang="en-IE" smtClean="0"/>
              <a:pPr/>
              <a:t>03/11/2017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126B9A9-92BB-4D4D-8BED-B841F678D76E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694539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74DD676-A961-43EC-BE49-DE2A54CBEE43}" type="datetimeFigureOut">
              <a:rPr lang="en-IE" smtClean="0"/>
              <a:pPr/>
              <a:t>03/11/2017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126B9A9-92BB-4D4D-8BED-B841F678D76E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650417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74DD676-A961-43EC-BE49-DE2A54CBEE43}" type="datetimeFigureOut">
              <a:rPr lang="en-IE" smtClean="0"/>
              <a:pPr/>
              <a:t>03/11/2017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126B9A9-92BB-4D4D-8BED-B841F678D76E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546211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D676-A961-43EC-BE49-DE2A54CBEE43}" type="datetimeFigureOut">
              <a:rPr lang="en-IE" smtClean="0"/>
              <a:pPr/>
              <a:t>03/11/2017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B9A9-92BB-4D4D-8BED-B841F678D76E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2136847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D676-A961-43EC-BE49-DE2A54CBEE43}" type="datetimeFigureOut">
              <a:rPr lang="en-IE" smtClean="0"/>
              <a:pPr/>
              <a:t>03/11/2017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B9A9-92BB-4D4D-8BED-B841F678D76E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2124118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D676-A961-43EC-BE49-DE2A54CBEE43}" type="datetimeFigureOut">
              <a:rPr lang="en-IE" smtClean="0"/>
              <a:pPr/>
              <a:t>03/11/2017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B9A9-92BB-4D4D-8BED-B841F678D76E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611259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74DD676-A961-43EC-BE49-DE2A54CBEE43}" type="datetimeFigureOut">
              <a:rPr lang="en-IE" smtClean="0"/>
              <a:pPr/>
              <a:t>03/11/2017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126B9A9-92BB-4D4D-8BED-B841F678D76E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3367182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D676-A961-43EC-BE49-DE2A54CBEE43}" type="datetimeFigureOut">
              <a:rPr lang="en-IE" smtClean="0"/>
              <a:pPr/>
              <a:t>03/11/2017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B9A9-92BB-4D4D-8BED-B841F678D76E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4230998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74DD676-A961-43EC-BE49-DE2A54CBEE43}" type="datetimeFigureOut">
              <a:rPr lang="en-IE" smtClean="0"/>
              <a:pPr/>
              <a:t>03/11/2017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126B9A9-92BB-4D4D-8BED-B841F678D76E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47874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D676-A961-43EC-BE49-DE2A54CBEE43}" type="datetimeFigureOut">
              <a:rPr lang="en-IE" smtClean="0"/>
              <a:pPr/>
              <a:t>03/11/2017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B9A9-92BB-4D4D-8BED-B841F678D76E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3150206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D676-A961-43EC-BE49-DE2A54CBEE43}" type="datetimeFigureOut">
              <a:rPr lang="en-IE" smtClean="0"/>
              <a:pPr/>
              <a:t>03/11/2017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B9A9-92BB-4D4D-8BED-B841F678D76E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1917785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D676-A961-43EC-BE49-DE2A54CBEE43}" type="datetimeFigureOut">
              <a:rPr lang="en-IE" smtClean="0"/>
              <a:pPr/>
              <a:t>03/11/2017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B9A9-92BB-4D4D-8BED-B841F678D76E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3019016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D676-A961-43EC-BE49-DE2A54CBEE43}" type="datetimeFigureOut">
              <a:rPr lang="en-IE" smtClean="0"/>
              <a:pPr/>
              <a:t>03/11/2017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B9A9-92BB-4D4D-8BED-B841F678D76E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2002983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D676-A961-43EC-BE49-DE2A54CBEE43}" type="datetimeFigureOut">
              <a:rPr lang="en-IE" smtClean="0"/>
              <a:pPr/>
              <a:t>03/11/2017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B9A9-92BB-4D4D-8BED-B841F678D76E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650498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D676-A961-43EC-BE49-DE2A54CBEE43}" type="datetimeFigureOut">
              <a:rPr lang="en-IE" smtClean="0"/>
              <a:pPr/>
              <a:t>03/11/2017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B9A9-92BB-4D4D-8BED-B841F678D76E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3547032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DD676-A961-43EC-BE49-DE2A54CBEE43}" type="datetimeFigureOut">
              <a:rPr lang="en-IE" smtClean="0"/>
              <a:pPr/>
              <a:t>03/11/2017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6B9A9-92BB-4D4D-8BED-B841F678D76E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23866610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10149840" cy="1825096"/>
          </a:xfrm>
        </p:spPr>
        <p:txBody>
          <a:bodyPr/>
          <a:lstStyle/>
          <a:p>
            <a:r>
              <a:rPr lang="en-IE" dirty="0"/>
              <a:t>Uniform acceleration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E" dirty="0"/>
              <a:t>An Introduction</a:t>
            </a:r>
          </a:p>
          <a:p>
            <a:r>
              <a:rPr lang="en-IE" dirty="0"/>
              <a:t>Joe Kennedy, </a:t>
            </a:r>
            <a:r>
              <a:rPr lang="en-IE" dirty="0" err="1"/>
              <a:t>Coláiste</a:t>
            </a:r>
            <a:r>
              <a:rPr lang="en-IE" dirty="0"/>
              <a:t> </a:t>
            </a:r>
            <a:r>
              <a:rPr lang="en-IE" dirty="0" err="1"/>
              <a:t>Bhaile</a:t>
            </a:r>
            <a:r>
              <a:rPr lang="en-IE" dirty="0"/>
              <a:t> </a:t>
            </a:r>
            <a:r>
              <a:rPr lang="en-IE" dirty="0" err="1"/>
              <a:t>Chláir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237959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98613"/>
            <a:ext cx="8610600" cy="698667"/>
          </a:xfrm>
        </p:spPr>
        <p:txBody>
          <a:bodyPr/>
          <a:lstStyle/>
          <a:p>
            <a:r>
              <a:rPr lang="en-IE" dirty="0"/>
              <a:t>Brief history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111567"/>
            <a:ext cx="11087100" cy="2263140"/>
          </a:xfrm>
        </p:spPr>
        <p:txBody>
          <a:bodyPr>
            <a:normAutofit/>
          </a:bodyPr>
          <a:lstStyle/>
          <a:p>
            <a:pPr algn="just"/>
            <a:r>
              <a:rPr lang="en-IE" sz="3600" dirty="0"/>
              <a:t>Historically, the study of uniform acceleration and the equations that go with it, first appeared to describe the motion of massive objects, like the planets.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1150" y="3374707"/>
            <a:ext cx="8763000" cy="315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7939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98613"/>
            <a:ext cx="8610600" cy="698667"/>
          </a:xfrm>
        </p:spPr>
        <p:txBody>
          <a:bodyPr/>
          <a:lstStyle/>
          <a:p>
            <a:r>
              <a:rPr lang="en-IE" dirty="0"/>
              <a:t>Brief history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7280"/>
            <a:ext cx="7343384" cy="5554980"/>
          </a:xfrm>
        </p:spPr>
        <p:txBody>
          <a:bodyPr>
            <a:noAutofit/>
          </a:bodyPr>
          <a:lstStyle/>
          <a:p>
            <a:r>
              <a:rPr lang="en-IE" sz="3200" dirty="0"/>
              <a:t>Laws of uniformly accelerated motion apply to </a:t>
            </a:r>
            <a:r>
              <a:rPr lang="en-IE" sz="3200" dirty="0">
                <a:solidFill>
                  <a:srgbClr val="FFFF00"/>
                </a:solidFill>
              </a:rPr>
              <a:t>non-aerodynamic objects</a:t>
            </a:r>
            <a:r>
              <a:rPr lang="en-IE" sz="3200" dirty="0"/>
              <a:t>, such as humans and cars.</a:t>
            </a:r>
          </a:p>
          <a:p>
            <a:pPr lvl="1"/>
            <a:r>
              <a:rPr lang="en-IE" sz="3200" dirty="0"/>
              <a:t>Examples: high jumping, basketball</a:t>
            </a:r>
          </a:p>
          <a:p>
            <a:r>
              <a:rPr lang="en-IE" sz="3200" dirty="0"/>
              <a:t>Laws don’t apply to aerodynamic objects like discus, javelin and airplanes.</a:t>
            </a:r>
          </a:p>
          <a:p>
            <a:pPr lvl="1"/>
            <a:r>
              <a:rPr lang="en-IE" sz="3200" dirty="0"/>
              <a:t>Shape of aerodynamic objects lead them to be influenced by factors like lift and drag.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00584" y="2255043"/>
            <a:ext cx="4127573" cy="323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9016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5753"/>
            <a:ext cx="8610600" cy="721527"/>
          </a:xfrm>
        </p:spPr>
        <p:txBody>
          <a:bodyPr/>
          <a:lstStyle/>
          <a:p>
            <a:r>
              <a:rPr lang="en-IE" dirty="0"/>
              <a:t>Cliff diving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714" y="2016108"/>
            <a:ext cx="5708467" cy="3213984"/>
          </a:xfrm>
        </p:spPr>
        <p:txBody>
          <a:bodyPr>
            <a:noAutofit/>
          </a:bodyPr>
          <a:lstStyle/>
          <a:p>
            <a:r>
              <a:rPr lang="en-IE" sz="3200" dirty="0"/>
              <a:t>Uniform acceleration applies when an athlete leaps from a high cliff and does various moves like somersaults and vertical twists during the free fall.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88527" y="1559601"/>
            <a:ext cx="5794875" cy="38530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88527" y="5577840"/>
            <a:ext cx="55843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dirty="0">
                <a:solidFill>
                  <a:srgbClr val="FFFF00"/>
                </a:solidFill>
              </a:rPr>
              <a:t>Red Bull Cliff Diving on the Aran Islands</a:t>
            </a:r>
          </a:p>
        </p:txBody>
      </p:sp>
    </p:spTree>
    <p:extLst>
      <p:ext uri="{BB962C8B-B14F-4D97-AF65-F5344CB8AC3E}">
        <p14:creationId xmlns:p14="http://schemas.microsoft.com/office/powerpoint/2010/main" xmlns="" val="2875222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7865" y="352893"/>
            <a:ext cx="8610600" cy="721527"/>
          </a:xfrm>
        </p:spPr>
        <p:txBody>
          <a:bodyPr/>
          <a:lstStyle/>
          <a:p>
            <a:r>
              <a:rPr lang="en-IE" dirty="0"/>
              <a:t>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" y="1440180"/>
            <a:ext cx="6629400" cy="5120640"/>
          </a:xfrm>
        </p:spPr>
        <p:txBody>
          <a:bodyPr>
            <a:noAutofit/>
          </a:bodyPr>
          <a:lstStyle/>
          <a:p>
            <a:r>
              <a:rPr lang="en-IE" sz="3600" dirty="0"/>
              <a:t>Another example of uniform acceleration would be when a space capsule detaches from the international space station and hurtles down towards Earth under the influence of gravity.</a:t>
            </a:r>
          </a:p>
          <a:p>
            <a:r>
              <a:rPr lang="en-IE" sz="3600" dirty="0"/>
              <a:t>This knowledge can be used to design the capsule.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72121" y="2263141"/>
            <a:ext cx="4643210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1103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7490" y="375753"/>
            <a:ext cx="8610600" cy="744387"/>
          </a:xfrm>
        </p:spPr>
        <p:txBody>
          <a:bodyPr/>
          <a:lstStyle/>
          <a:p>
            <a:r>
              <a:rPr lang="en-IE" dirty="0"/>
              <a:t>Lift/elevator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623" y="1259313"/>
            <a:ext cx="7102927" cy="4317726"/>
          </a:xfrm>
        </p:spPr>
        <p:txBody>
          <a:bodyPr>
            <a:normAutofit/>
          </a:bodyPr>
          <a:lstStyle/>
          <a:p>
            <a:r>
              <a:rPr lang="en-IE" sz="3600" dirty="0"/>
              <a:t>A high speed lift starting from the top of a multi-storey building is experiencing constant acceleration.</a:t>
            </a:r>
          </a:p>
          <a:p>
            <a:r>
              <a:rPr lang="en-IE" sz="3600" dirty="0"/>
              <a:t>The design and maintenance of these elevators requires an understanding of uniform acceleration.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4310" y="1120140"/>
            <a:ext cx="3573780" cy="54110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98417" y="5577038"/>
            <a:ext cx="55843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dirty="0">
                <a:solidFill>
                  <a:srgbClr val="FFFF00"/>
                </a:solidFill>
              </a:rPr>
              <a:t>Highest outdoor elevator in the World in China (330m)</a:t>
            </a:r>
          </a:p>
        </p:txBody>
      </p:sp>
    </p:spTree>
    <p:extLst>
      <p:ext uri="{BB962C8B-B14F-4D97-AF65-F5344CB8AC3E}">
        <p14:creationId xmlns:p14="http://schemas.microsoft.com/office/powerpoint/2010/main" xmlns="" val="162170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30033"/>
            <a:ext cx="8610600" cy="721527"/>
          </a:xfrm>
        </p:spPr>
        <p:txBody>
          <a:bodyPr/>
          <a:lstStyle/>
          <a:p>
            <a:r>
              <a:rPr lang="en-IE" dirty="0"/>
              <a:t>trains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" y="1491571"/>
            <a:ext cx="5868488" cy="5127076"/>
          </a:xfrm>
        </p:spPr>
        <p:txBody>
          <a:bodyPr>
            <a:normAutofit fontScale="92500" lnSpcReduction="10000"/>
          </a:bodyPr>
          <a:lstStyle/>
          <a:p>
            <a:r>
              <a:rPr lang="en-IE" sz="4000" dirty="0"/>
              <a:t>Trains or any vehicle moving in a straight line applying a constant force, undergo uniform acceleration.</a:t>
            </a:r>
          </a:p>
          <a:p>
            <a:r>
              <a:rPr lang="en-IE" sz="4000" dirty="0"/>
              <a:t>Track design, timetabling and train design require an understanding of uniform acceleration.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888" y="1788456"/>
            <a:ext cx="5714312" cy="36979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02827" y="5664540"/>
            <a:ext cx="55843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dirty="0">
                <a:solidFill>
                  <a:srgbClr val="FFFF00"/>
                </a:solidFill>
              </a:rPr>
              <a:t>Shinkansen bullet trains in Japan. Top speed ~200mph</a:t>
            </a:r>
          </a:p>
        </p:txBody>
      </p:sp>
    </p:spTree>
    <p:extLst>
      <p:ext uri="{BB962C8B-B14F-4D97-AF65-F5344CB8AC3E}">
        <p14:creationId xmlns:p14="http://schemas.microsoft.com/office/powerpoint/2010/main" xmlns="" val="3153435869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136</TotalTime>
  <Words>256</Words>
  <Application>Microsoft Office PowerPoint</Application>
  <PresentationFormat>Custom</PresentationFormat>
  <Paragraphs>24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Vapor Trail</vt:lpstr>
      <vt:lpstr>Uniform acceleration </vt:lpstr>
      <vt:lpstr>Brief history 1</vt:lpstr>
      <vt:lpstr>Brief history 2</vt:lpstr>
      <vt:lpstr>Cliff diving</vt:lpstr>
      <vt:lpstr>space</vt:lpstr>
      <vt:lpstr>Lift/elevator</vt:lpstr>
      <vt:lpstr>trains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Vectors</dc:title>
  <dc:creator>Mr Kennedy</dc:creator>
  <cp:lastModifiedBy>shane molloy</cp:lastModifiedBy>
  <cp:revision>26</cp:revision>
  <dcterms:created xsi:type="dcterms:W3CDTF">2017-07-03T20:39:35Z</dcterms:created>
  <dcterms:modified xsi:type="dcterms:W3CDTF">2017-11-03T21:08:19Z</dcterms:modified>
</cp:coreProperties>
</file>